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c5129a95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c5129a95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c5129a95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c5129a95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c5129a95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c5129a95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c5129a95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c5129a95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c5129a95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c5129a9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c5129a95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c5129a95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c5129a95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c5129a95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c5129a95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c5129a95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c5129a95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c5129a95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c5129a95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c5129a95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c5129a95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c5129a95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c5129a95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c5129a95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Relationship Id="rId4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adim01j12feradim/Project-Finally.gi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2924425" y="0"/>
            <a:ext cx="61098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Universidad de guadalajara.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Centro Universitario de Ciencias Exactas e Ingenierías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PROYECTO FINAL.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6" name="Google Shape;136;p13"/>
          <p:cNvSpPr txBox="1"/>
          <p:nvPr/>
        </p:nvSpPr>
        <p:spPr>
          <a:xfrm>
            <a:off x="3000000" y="1301275"/>
            <a:ext cx="6034200" cy="28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Materia: </a:t>
            </a:r>
            <a:r>
              <a:rPr lang="e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COMPUTACIÓN</a:t>
            </a:r>
            <a:r>
              <a:rPr lang="e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TOLERANTE A FALLAS.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Ingeniería en computación (INCO).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Docente: </a:t>
            </a:r>
            <a:r>
              <a:rPr lang="es" sz="1200">
                <a:solidFill>
                  <a:srgbClr val="FFFFFF"/>
                </a:solidFill>
              </a:rPr>
              <a:t>LOPEZ FRANCISCO, MICHEL EMANUEL.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Sección:D06 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Alumno: Izmael Guzman Murguia.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Código: 216728179 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7" name="Google Shape;137;p13"/>
          <p:cNvSpPr txBox="1"/>
          <p:nvPr/>
        </p:nvSpPr>
        <p:spPr>
          <a:xfrm>
            <a:off x="6144000" y="4434700"/>
            <a:ext cx="30000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17 </a:t>
            </a:r>
            <a:r>
              <a:rPr lang="es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 mayo de 2022.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50" y="617550"/>
            <a:ext cx="5048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00" y="1016400"/>
            <a:ext cx="543066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Cheeky Monkey</a:t>
            </a:r>
            <a:r>
              <a:rPr lang="es" sz="2300">
                <a:solidFill>
                  <a:srgbClr val="B8067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400" y="2364200"/>
            <a:ext cx="30480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50" y="1567550"/>
            <a:ext cx="4980040" cy="31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Cheeky Monkey.</a:t>
            </a:r>
            <a:r>
              <a:rPr lang="es" sz="2300">
                <a:solidFill>
                  <a:srgbClr val="B8067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00" y="1754850"/>
            <a:ext cx="3958723" cy="222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350" y="1783163"/>
            <a:ext cx="3858048" cy="217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 de github</a:t>
            </a:r>
            <a:endParaRPr/>
          </a:p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https://github.com/Vadim01j12feradim/Project-Finally.git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V. (2022). GitHub - Vadim01j12feradim/Project-Finally: Proyecto final de Tolerancia a Fallas con - GitHub - Docker-hub - kubernetes - Istio. GitHub. https://github.com/Vadim01j12feradim/Project-Finally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Docker Hub. (2022). Doker Ub. https://hub.docker.com/r/waytrade/ib-gateway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Fernández, Y. (2019, 30 octubre). Qué es Github y qué es lo que le ofrece a los desarrolladores. Xataka. https://www.xataka.com/basics/que-github-que-que-le-ofrece-a-desarrolladores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¿Qué es Kubernetes? (2022, 11 febrero). Kubernetes. https://kubernetes.io/es/docs/concepts/overview/what-is-kubernetes/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¿Qué es Istio? |. (2022). Google Cloud. https://cloud.google.com/learn/what-is-istio?hl=es#:%7E:text=Istio%20es%20una%20malla%20de,de%20forma%20flexible%20y%20sencilla.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50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La plataforma está creada para que los desarrolladores suban el código de sus aplicaciones y herramientas, y que como usuario no sólo puedas descargarte la aplicación, sino también entrar a su perfil para leer sobre ella o colaborar con su desarrollo.</a:t>
            </a:r>
            <a:endParaRPr sz="1200"/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625" y="2413121"/>
            <a:ext cx="3954150" cy="2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</a:t>
            </a:r>
            <a:r>
              <a:rPr lang="es"/>
              <a:t> en github.</a:t>
            </a:r>
            <a:endParaRPr/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925" y="1059425"/>
            <a:ext cx="7531373" cy="39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Docker-hub</a:t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Docker Hub</a:t>
            </a:r>
            <a:r>
              <a:rPr lang="es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 es un servicio de registro de repositorios proporcionado por estibador inc. Nos permite extraer y enviar imágenes de la ventana acoplable hacia y desde </a:t>
            </a:r>
            <a:r>
              <a:rPr b="1" lang="es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Docker Hub</a:t>
            </a:r>
            <a:r>
              <a:rPr lang="es" sz="12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25" y="2240525"/>
            <a:ext cx="3676126" cy="27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en Docker-hub.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050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kubernetes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Kubernetes es una plataforma portable y extensible de código abierto para administrar cargas de trabajo y servicios. Kubernetes facilita la automatización y la configuración declarativa. Tiene un ecosistema grande y en rápido crecimiento.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400" y="2571750"/>
            <a:ext cx="4095025" cy="22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en </a:t>
            </a:r>
            <a:r>
              <a:rPr lang="es"/>
              <a:t>kubernetes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00" y="3212775"/>
            <a:ext cx="2790173" cy="15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325" y="1307850"/>
            <a:ext cx="3961776" cy="222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325" y="2920125"/>
            <a:ext cx="3501077" cy="19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613" y="723375"/>
            <a:ext cx="3620088" cy="20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Istio</a:t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Istio es una malla de servicios (es decir, una capa de redes de servicios modernizada) que ofrece una manera transparente e independiente de cualquier lenguaje de automatizar las funciones de red de una aplicación de forma flexible y sencilla.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837" y="2425875"/>
            <a:ext cx="4406228" cy="247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en Istio </a:t>
            </a:r>
            <a:endParaRPr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25" y="2663575"/>
            <a:ext cx="3414902" cy="19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821" y="2678050"/>
            <a:ext cx="3363403" cy="18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725" y="1015601"/>
            <a:ext cx="2766499" cy="15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1275" y="1015592"/>
            <a:ext cx="2766499" cy="155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